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8" autoAdjust="0"/>
    <p:restoredTop sz="94619"/>
  </p:normalViewPr>
  <p:slideViewPr>
    <p:cSldViewPr snapToGrid="0" snapToObjects="1">
      <p:cViewPr>
        <p:scale>
          <a:sx n="48" d="100"/>
          <a:sy n="48" d="100"/>
        </p:scale>
        <p:origin x="148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EBF2-92EE-8245-9D62-34060AA80F43}" type="datetimeFigureOut">
              <a:rPr lang="es-MX" smtClean="0"/>
              <a:t>03/04/18</a:t>
            </a:fld>
            <a:endParaRPr lang="es-MX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7772D-484C-3C42-91AF-3E3B88E3AE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64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7772D-484C-3C42-91AF-3E3B88E3AE3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42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-1"/>
            <a:ext cx="21607463" cy="3767806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100483" y="1791485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298878" y="5358608"/>
            <a:ext cx="1805645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2476678" y="5417847"/>
            <a:ext cx="175014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58411" y="4046225"/>
            <a:ext cx="1016075" cy="6096226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1527175" y="4046224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  <a:latin typeface="Helvetica Light"/>
                <a:cs typeface="Helvetica Light"/>
              </a:rPr>
              <a:t>A</a:t>
            </a:r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RGUMENTO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35047" y="10682921"/>
            <a:ext cx="19348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 DESARROLLO O IDEAS QUE SUSTENTAN EL ARGUMENTO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298878" y="21246640"/>
            <a:ext cx="17983060" cy="35583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2527478" y="21437140"/>
            <a:ext cx="17501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058411" y="20468348"/>
            <a:ext cx="1016075" cy="4336663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1354763" y="20430247"/>
            <a:ext cx="6824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C</a:t>
            </a:r>
            <a:r>
              <a:rPr lang="es-ES" sz="6600" b="1" dirty="0">
                <a:solidFill>
                  <a:srgbClr val="7A0C28"/>
                </a:solidFill>
                <a:latin typeface="Helvetica Light"/>
                <a:cs typeface="Helvetica Light"/>
              </a:rPr>
              <a:t>ONCLUSIONES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29812" y="11509881"/>
            <a:ext cx="7070185" cy="8232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977169" y="11586715"/>
            <a:ext cx="677383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338692" y="2150612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38692" y="6350233"/>
            <a:ext cx="0" cy="1515589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766" y="11568910"/>
            <a:ext cx="8891591" cy="4666656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416" y="16089468"/>
            <a:ext cx="7518984" cy="4748976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D8B05912-7118-D849-AA07-FA6BFA5DFFB1}"/>
              </a:ext>
            </a:extLst>
          </p:cNvPr>
          <p:cNvSpPr/>
          <p:nvPr/>
        </p:nvSpPr>
        <p:spPr>
          <a:xfrm>
            <a:off x="3149116" y="25305517"/>
            <a:ext cx="1016075" cy="3266439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8609F89-C19B-9446-A5BF-5FDABE73FCB2}"/>
              </a:ext>
            </a:extLst>
          </p:cNvPr>
          <p:cNvSpPr txBox="1"/>
          <p:nvPr/>
        </p:nvSpPr>
        <p:spPr>
          <a:xfrm>
            <a:off x="3490001" y="25303856"/>
            <a:ext cx="5981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B</a:t>
            </a:r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IBLIOGRAFÍA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24303DA-4D2D-BA4A-A1EC-CC7AC4976C41}"/>
              </a:ext>
            </a:extLst>
          </p:cNvPr>
          <p:cNvSpPr/>
          <p:nvPr/>
        </p:nvSpPr>
        <p:spPr>
          <a:xfrm>
            <a:off x="4364086" y="26257715"/>
            <a:ext cx="15168497" cy="23142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EC967ED-80F4-5543-BDCB-63ADC609D724}"/>
              </a:ext>
            </a:extLst>
          </p:cNvPr>
          <p:cNvSpPr txBox="1"/>
          <p:nvPr/>
        </p:nvSpPr>
        <p:spPr>
          <a:xfrm>
            <a:off x="4364086" y="26445340"/>
            <a:ext cx="149023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ut.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4A4F5690-58FC-3A49-8DB0-8362698ADA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187" y="27990590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009B960-D51D-BB4E-8981-600D32AB8E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78697" y="-73471"/>
            <a:ext cx="5175480" cy="406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539</Words>
  <Application>Microsoft Macintosh PowerPoint</Application>
  <PresentationFormat>Personalizado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19</cp:revision>
  <dcterms:created xsi:type="dcterms:W3CDTF">2018-03-20T00:18:28Z</dcterms:created>
  <dcterms:modified xsi:type="dcterms:W3CDTF">2018-04-03T22:32:00Z</dcterms:modified>
</cp:coreProperties>
</file>